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4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60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6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7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1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5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1C41-77AF-4110-85FA-0D05EBD62CA9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6416-D22B-4472-8C7E-AAD76F5A6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136281"/>
            <a:ext cx="5785340" cy="43390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565" y="136281"/>
            <a:ext cx="5153758" cy="426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0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Сара М. Байтюбетова</dc:creator>
  <cp:lastModifiedBy>Сара М. Байтюбетова</cp:lastModifiedBy>
  <cp:revision>1</cp:revision>
  <dcterms:created xsi:type="dcterms:W3CDTF">2022-10-22T10:01:58Z</dcterms:created>
  <dcterms:modified xsi:type="dcterms:W3CDTF">2022-10-22T10:06:45Z</dcterms:modified>
</cp:coreProperties>
</file>